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4A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3120" y="-11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x.ektu.kz/courses/course-v1:LNG+SRL_01+2020_FA/course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11560" y="1340768"/>
            <a:ext cx="8229600" cy="3456384"/>
          </a:xfrm>
        </p:spPr>
        <p:txBody>
          <a:bodyPr>
            <a:noAutofit/>
          </a:bodyPr>
          <a:lstStyle/>
          <a:p>
            <a:r>
              <a:rPr lang="ru-RU" sz="4000" dirty="0" smtClean="0"/>
              <a:t>Ссылка на курс</a:t>
            </a:r>
            <a:br>
              <a:rPr lang="ru-RU" sz="4000" dirty="0" smtClean="0"/>
            </a:br>
            <a:r>
              <a:rPr lang="en-US" sz="4000" dirty="0">
                <a:hlinkClick r:id="rId3"/>
              </a:rPr>
              <a:t>https://edx.ektu.kz/courses/course-v1:LNG+SRL_01+2020_FA/course/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66596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3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Ссылка на курс https://edx.ektu.kz/courses/course-v1:LNG+SRL_01+2020_FA/course/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Альфия Закимова</dc:creator>
  <cp:lastModifiedBy>User</cp:lastModifiedBy>
  <cp:revision>61</cp:revision>
  <cp:lastPrinted>2020-08-25T02:29:49Z</cp:lastPrinted>
  <dcterms:modified xsi:type="dcterms:W3CDTF">2020-08-28T12:03:11Z</dcterms:modified>
</cp:coreProperties>
</file>